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7" r:id="rId10"/>
    <p:sldId id="262" r:id="rId11"/>
    <p:sldId id="263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Number’s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Counting by 5’s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236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Geschwindigkeitsschild 45 kmh StVZO §58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uld it fly? A possible Article 50 route to a seco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992777"/>
            <a:ext cx="9509758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Number 55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2938"/>
            <a:ext cx="7576457" cy="5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60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352697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Red Bingo Number 65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board Bingo Number 70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7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8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85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9" y="40494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Autokinetodromos 9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TUCPamplona5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9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RomanianTrafficSign C29-SpeedLimit-100 2011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10 | Close up of the number on one of the lock-u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9262"/>
            <a:ext cx="6096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15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6" y="47026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2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26" y="574766"/>
            <a:ext cx="9710057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2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418011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30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" y="470262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sse 35 Oesterreich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3" y="444873"/>
            <a:ext cx="5968254" cy="59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4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8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B798FA7401B4EB5D0ED90BD3463E0" ma:contentTypeVersion="5" ma:contentTypeDescription="Create a new document." ma:contentTypeScope="" ma:versionID="7257bbbac44f7d271b6ff50120d9a8d7">
  <xsd:schema xmlns:xsd="http://www.w3.org/2001/XMLSchema" xmlns:xs="http://www.w3.org/2001/XMLSchema" xmlns:p="http://schemas.microsoft.com/office/2006/metadata/properties" xmlns:ns3="37a71795-2615-4548-96a8-0c9bba8b8c6a" xmlns:ns4="ea7615fe-ba13-4b18-9759-5e4a266a275c" targetNamespace="http://schemas.microsoft.com/office/2006/metadata/properties" ma:root="true" ma:fieldsID="d2cb0c016c93d5e7dc8e43eb098ff751" ns3:_="" ns4:_="">
    <xsd:import namespace="37a71795-2615-4548-96a8-0c9bba8b8c6a"/>
    <xsd:import namespace="ea7615fe-ba13-4b18-9759-5e4a266a2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1795-2615-4548-96a8-0c9bba8b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615fe-ba13-4b18-9759-5e4a266a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3AE9E-8C51-460D-B162-2C0FC90A7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71795-2615-4548-96a8-0c9bba8b8c6a"/>
    <ds:schemaRef ds:uri="ea7615fe-ba13-4b18-9759-5e4a266a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D88EA3-F43C-44F8-9312-1F9E8ABCC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1484D-D31F-47BE-83DE-06AB97EA4DC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7a71795-2615-4548-96a8-0c9bba8b8c6a"/>
    <ds:schemaRef ds:uri="http://purl.org/dc/elements/1.1/"/>
    <ds:schemaRef ds:uri="http://schemas.microsoft.com/office/2006/metadata/properties"/>
    <ds:schemaRef ds:uri="ea7615fe-ba13-4b18-9759-5e4a266a275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</TotalTime>
  <Words>4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Quotable</vt:lpstr>
      <vt:lpstr>Number’s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Number’s</dc:title>
  <dc:creator>Evans, Allainee</dc:creator>
  <cp:lastModifiedBy>Evans, Allainee</cp:lastModifiedBy>
  <cp:revision>5</cp:revision>
  <dcterms:created xsi:type="dcterms:W3CDTF">2020-03-18T15:13:33Z</dcterms:created>
  <dcterms:modified xsi:type="dcterms:W3CDTF">2020-03-18T16:00:37Z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0x0101002E6B798FA7401B4EB5D0ED90BD3463E0</vt:lpwstr>
  </property>
</Properties>
</file>